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7" r:id="rId10"/>
    <p:sldId id="266" r:id="rId11"/>
    <p:sldId id="268" r:id="rId12"/>
    <p:sldId id="269" r:id="rId13"/>
    <p:sldId id="270" r:id="rId14"/>
    <p:sldId id="263" r:id="rId15"/>
    <p:sldId id="264" r:id="rId16"/>
  </p:sldIdLst>
  <p:sldSz cx="12192000" cy="6858000"/>
  <p:notesSz cx="6858000" cy="9144000"/>
  <p:defaultTextStyle>
    <a:defPPr>
      <a:defRPr lang="es-B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90" y="7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B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B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DD917-6570-47BE-8E0D-E7788BBBBD01}" type="datetimeFigureOut">
              <a:rPr lang="es-BO" smtClean="0"/>
              <a:t>25/08/2026</a:t>
            </a:fld>
            <a:endParaRPr lang="es-B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12EC0-753E-4028-81DD-7207E28D40BD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25772654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B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B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DD917-6570-47BE-8E0D-E7788BBBBD01}" type="datetimeFigureOut">
              <a:rPr lang="es-BO" smtClean="0"/>
              <a:t>25/08/2026</a:t>
            </a:fld>
            <a:endParaRPr lang="es-B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12EC0-753E-4028-81DD-7207E28D40BD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42008395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B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B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DD917-6570-47BE-8E0D-E7788BBBBD01}" type="datetimeFigureOut">
              <a:rPr lang="es-BO" smtClean="0"/>
              <a:t>25/08/2026</a:t>
            </a:fld>
            <a:endParaRPr lang="es-B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12EC0-753E-4028-81DD-7207E28D40BD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11185991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B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B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DD917-6570-47BE-8E0D-E7788BBBBD01}" type="datetimeFigureOut">
              <a:rPr lang="es-BO" smtClean="0"/>
              <a:t>25/08/2026</a:t>
            </a:fld>
            <a:endParaRPr lang="es-B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12EC0-753E-4028-81DD-7207E28D40BD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16238064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B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DD917-6570-47BE-8E0D-E7788BBBBD01}" type="datetimeFigureOut">
              <a:rPr lang="es-BO" smtClean="0"/>
              <a:t>25/08/2026</a:t>
            </a:fld>
            <a:endParaRPr lang="es-B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12EC0-753E-4028-81DD-7207E28D40BD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40635356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B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B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B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DD917-6570-47BE-8E0D-E7788BBBBD01}" type="datetimeFigureOut">
              <a:rPr lang="es-BO" smtClean="0"/>
              <a:t>25/08/2026</a:t>
            </a:fld>
            <a:endParaRPr lang="es-B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12EC0-753E-4028-81DD-7207E28D40BD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19588002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B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B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B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DD917-6570-47BE-8E0D-E7788BBBBD01}" type="datetimeFigureOut">
              <a:rPr lang="es-BO" smtClean="0"/>
              <a:t>25/08/2026</a:t>
            </a:fld>
            <a:endParaRPr lang="es-B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12EC0-753E-4028-81DD-7207E28D40BD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40544879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B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DD917-6570-47BE-8E0D-E7788BBBBD01}" type="datetimeFigureOut">
              <a:rPr lang="es-BO" smtClean="0"/>
              <a:t>25/08/2026</a:t>
            </a:fld>
            <a:endParaRPr lang="es-B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12EC0-753E-4028-81DD-7207E28D40BD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4601615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DD917-6570-47BE-8E0D-E7788BBBBD01}" type="datetimeFigureOut">
              <a:rPr lang="es-BO" smtClean="0"/>
              <a:t>25/08/2026</a:t>
            </a:fld>
            <a:endParaRPr lang="es-B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12EC0-753E-4028-81DD-7207E28D40BD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3491677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B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B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DD917-6570-47BE-8E0D-E7788BBBBD01}" type="datetimeFigureOut">
              <a:rPr lang="es-BO" smtClean="0"/>
              <a:t>25/08/2026</a:t>
            </a:fld>
            <a:endParaRPr lang="es-B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12EC0-753E-4028-81DD-7207E28D40BD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34696762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B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B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DD917-6570-47BE-8E0D-E7788BBBBD01}" type="datetimeFigureOut">
              <a:rPr lang="es-BO" smtClean="0"/>
              <a:t>25/08/2026</a:t>
            </a:fld>
            <a:endParaRPr lang="es-B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12EC0-753E-4028-81DD-7207E28D40BD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10027627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B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B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ADD917-6570-47BE-8E0D-E7788BBBBD01}" type="datetimeFigureOut">
              <a:rPr lang="es-BO" smtClean="0"/>
              <a:t>25/08/2026</a:t>
            </a:fld>
            <a:endParaRPr lang="es-B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B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F12EC0-753E-4028-81DD-7207E28D40BD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40858230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B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eriaecoart.com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BO" dirty="0" err="1" smtClean="0"/>
              <a:t>Pesentación</a:t>
            </a:r>
            <a:r>
              <a:rPr lang="es-BO" dirty="0" smtClean="0"/>
              <a:t> del PORTAL</a:t>
            </a:r>
            <a:endParaRPr lang="es-BO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s-BO" sz="6600" b="1" i="1" dirty="0" smtClean="0"/>
              <a:t>www.feriaecoart.com</a:t>
            </a:r>
            <a:endParaRPr lang="es-BO" sz="6600" b="1" i="1" dirty="0"/>
          </a:p>
        </p:txBody>
      </p:sp>
    </p:spTree>
    <p:extLst>
      <p:ext uri="{BB962C8B-B14F-4D97-AF65-F5344CB8AC3E}">
        <p14:creationId xmlns:p14="http://schemas.microsoft.com/office/powerpoint/2010/main" val="25461134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BO" dirty="0" err="1" smtClean="0"/>
              <a:t>Click</a:t>
            </a:r>
            <a:r>
              <a:rPr lang="es-BO" dirty="0" smtClean="0"/>
              <a:t> en Stands….</a:t>
            </a:r>
            <a:endParaRPr lang="es-BO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16949" y="1825625"/>
            <a:ext cx="195810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6856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BO" dirty="0" smtClean="0"/>
              <a:t>…para buscar Información de cada pestaña…</a:t>
            </a:r>
            <a:endParaRPr lang="es-BO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16949" y="1825625"/>
            <a:ext cx="195810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8264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BO" dirty="0" smtClean="0"/>
              <a:t>Noticias y Eventos actuales y anteriores…..</a:t>
            </a:r>
            <a:endParaRPr lang="es-BO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16949" y="1825625"/>
            <a:ext cx="195810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6372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BO" dirty="0" smtClean="0"/>
              <a:t>Enlaces con Instituciones y Empresas que apoyan a este sector, </a:t>
            </a:r>
            <a:r>
              <a:rPr lang="es-BO" dirty="0" err="1" smtClean="0"/>
              <a:t>click</a:t>
            </a:r>
            <a:r>
              <a:rPr lang="es-BO" dirty="0" smtClean="0"/>
              <a:t> a sus páginas.</a:t>
            </a:r>
            <a:endParaRPr lang="es-BO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16949" y="1825625"/>
            <a:ext cx="195810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1812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BO" dirty="0" smtClean="0"/>
              <a:t>Gracias por tu visita a Feria </a:t>
            </a:r>
            <a:r>
              <a:rPr lang="es-BO" dirty="0" err="1" smtClean="0"/>
              <a:t>Ecoart</a:t>
            </a:r>
            <a:endParaRPr lang="es-BO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64248" y="1825625"/>
            <a:ext cx="3263503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4297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20604813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BO" dirty="0" smtClean="0"/>
              <a:t>PROPÓSITO</a:t>
            </a:r>
            <a:endParaRPr lang="es-BO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BO" u="sng" dirty="0">
                <a:hlinkClick r:id="rId2"/>
              </a:rPr>
              <a:t>www.feriaecoart.com</a:t>
            </a:r>
            <a:r>
              <a:rPr lang="es-BO" dirty="0"/>
              <a:t>  es un Portal en Internet de apoyo a las productores de Comunidades, de Asociaciones, </a:t>
            </a:r>
            <a:r>
              <a:rPr lang="es-BO" dirty="0" err="1"/>
              <a:t>MyPE’s</a:t>
            </a:r>
            <a:r>
              <a:rPr lang="es-BO" dirty="0"/>
              <a:t> </a:t>
            </a:r>
            <a:r>
              <a:rPr lang="es-BO" dirty="0" smtClean="0"/>
              <a:t>(micro </a:t>
            </a:r>
            <a:r>
              <a:rPr lang="es-BO" dirty="0"/>
              <a:t>y pequeñas </a:t>
            </a:r>
            <a:r>
              <a:rPr lang="es-BO" dirty="0" smtClean="0"/>
              <a:t>empresas) sus </a:t>
            </a:r>
            <a:r>
              <a:rPr lang="es-BO" dirty="0"/>
              <a:t>Productos, Servicios y </a:t>
            </a:r>
            <a:r>
              <a:rPr lang="es-BO" dirty="0" smtClean="0"/>
              <a:t>Proyectos, que no dañan la Salud ni el Medio Ambiente.</a:t>
            </a:r>
          </a:p>
          <a:p>
            <a:r>
              <a:rPr lang="es-BO" dirty="0" smtClean="0"/>
              <a:t>Este Colectivo está conformado por Emprendedores, Consultores en diferentes campos, incluyendo la Salud,  para que puedan exponer GLOBAL Y LOCALMENTE.</a:t>
            </a:r>
          </a:p>
          <a:p>
            <a:r>
              <a:rPr lang="es-MX" dirty="0"/>
              <a:t>También Arte-sanos y Artistas que expresan la cultura generacional de diferentes maneras, Médicos Tradicionales, Alternativos y Naturistas; </a:t>
            </a:r>
            <a:r>
              <a:rPr lang="es-MX" dirty="0" err="1"/>
              <a:t>SPA´s</a:t>
            </a:r>
            <a:r>
              <a:rPr lang="es-MX" dirty="0"/>
              <a:t>, Consultorios, Centros de Belleza y Salud Integral; en Turismo: Hospedajes, Agencias y Comunidades Rurales.</a:t>
            </a:r>
            <a:endParaRPr lang="es-BO" dirty="0"/>
          </a:p>
          <a:p>
            <a:endParaRPr lang="es-BO" dirty="0" smtClean="0"/>
          </a:p>
          <a:p>
            <a:endParaRPr lang="es-BO" dirty="0" smtClean="0"/>
          </a:p>
          <a:p>
            <a:endParaRPr lang="es-BO" dirty="0"/>
          </a:p>
          <a:p>
            <a:endParaRPr lang="es-BO" dirty="0" smtClean="0"/>
          </a:p>
        </p:txBody>
      </p:sp>
    </p:spTree>
    <p:extLst>
      <p:ext uri="{BB962C8B-B14F-4D97-AF65-F5344CB8AC3E}">
        <p14:creationId xmlns:p14="http://schemas.microsoft.com/office/powerpoint/2010/main" val="5986407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BO" dirty="0" smtClean="0"/>
              <a:t>Ingreso al Portal: www.feriaecoart.com</a:t>
            </a:r>
            <a:endParaRPr lang="es-BO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BO" dirty="0" smtClean="0"/>
              <a:t>Foto </a:t>
            </a:r>
            <a:endParaRPr lang="es-BO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6039" y="1825625"/>
            <a:ext cx="5269282" cy="4810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3053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BO" dirty="0" smtClean="0"/>
              <a:t>Un poco de Historia</a:t>
            </a:r>
            <a:endParaRPr lang="es-BO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BO" dirty="0" smtClean="0"/>
              <a:t>Feria </a:t>
            </a:r>
            <a:r>
              <a:rPr lang="es-BO" dirty="0" err="1" smtClean="0"/>
              <a:t>Ecoart</a:t>
            </a:r>
            <a:r>
              <a:rPr lang="es-BO" dirty="0" smtClean="0"/>
              <a:t> nació el año 2000, a raíz del Día Mundial de la Tierra, que celebramos desde 1996 cada año el 22 de Abril.</a:t>
            </a:r>
          </a:p>
          <a:p>
            <a:r>
              <a:rPr lang="es-BO" dirty="0" smtClean="0"/>
              <a:t>La idea fue rescatar tantos productos de calidad en nuestra nación, que a veces sólo los encontramos en Ferias locales.</a:t>
            </a:r>
          </a:p>
          <a:p>
            <a:r>
              <a:rPr lang="es-BO" dirty="0" smtClean="0"/>
              <a:t>Rescatar también los conocimientos tradicionales de beneficios y propiedades que tienen los mismos.</a:t>
            </a:r>
          </a:p>
          <a:p>
            <a:r>
              <a:rPr lang="es-BO" dirty="0" smtClean="0"/>
              <a:t>Y rescatar las costumbres de familias y comunidades productoras.</a:t>
            </a:r>
            <a:endParaRPr lang="es-BO" dirty="0"/>
          </a:p>
        </p:txBody>
      </p:sp>
    </p:spTree>
    <p:extLst>
      <p:ext uri="{BB962C8B-B14F-4D97-AF65-F5344CB8AC3E}">
        <p14:creationId xmlns:p14="http://schemas.microsoft.com/office/powerpoint/2010/main" val="33605071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BO" dirty="0" smtClean="0"/>
              <a:t>Feria en la Pza. San Francisco 2013</a:t>
            </a:r>
            <a:endParaRPr lang="es-BO" dirty="0"/>
          </a:p>
        </p:txBody>
      </p:sp>
      <p:pic>
        <p:nvPicPr>
          <p:cNvPr id="5" name="Marcador de contenido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05205" y="1825625"/>
            <a:ext cx="6491687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4505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BO" dirty="0" smtClean="0"/>
              <a:t>Fundación </a:t>
            </a:r>
            <a:r>
              <a:rPr lang="es-BO" dirty="0" err="1" smtClean="0"/>
              <a:t>Bolinves</a:t>
            </a:r>
            <a:r>
              <a:rPr lang="es-BO" dirty="0" smtClean="0"/>
              <a:t> financió el 1er Portal</a:t>
            </a:r>
            <a:endParaRPr lang="es-BO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64248" y="1825625"/>
            <a:ext cx="3263503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1308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BO" dirty="0" smtClean="0"/>
              <a:t>7 </a:t>
            </a:r>
            <a:r>
              <a:rPr lang="es-BO" dirty="0" err="1" smtClean="0"/>
              <a:t>MyPE’s</a:t>
            </a:r>
            <a:r>
              <a:rPr lang="es-BO" dirty="0" smtClean="0"/>
              <a:t> fueron beneficiadas con el Proyecto</a:t>
            </a:r>
            <a:endParaRPr lang="es-BO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BO" dirty="0" smtClean="0"/>
              <a:t>En esa época, año 2000 los costos de Internet y Técnicos era muy caro, pero valía la pena brindar Stands, Hospedaje y Dominio a los pequeños productores y comunidades.</a:t>
            </a:r>
          </a:p>
          <a:p>
            <a:r>
              <a:rPr lang="es-BO" dirty="0" smtClean="0"/>
              <a:t>Cada Stand fue cotizado en 165 $</a:t>
            </a:r>
            <a:r>
              <a:rPr lang="es-BO" dirty="0" err="1" smtClean="0"/>
              <a:t>us</a:t>
            </a:r>
            <a:r>
              <a:rPr lang="es-BO" dirty="0" smtClean="0"/>
              <a:t>, que fueron financiados.</a:t>
            </a:r>
          </a:p>
          <a:p>
            <a:r>
              <a:rPr lang="es-BO" dirty="0" smtClean="0"/>
              <a:t>Los siguientes años se trató de sostener los costos de mantenimiento con nuevos ingresos, pero siempre fueron cambiando.</a:t>
            </a:r>
          </a:p>
          <a:p>
            <a:r>
              <a:rPr lang="es-BO" dirty="0" smtClean="0"/>
              <a:t>Actualmente contamos con 15 Stands .</a:t>
            </a:r>
          </a:p>
          <a:p>
            <a:r>
              <a:rPr lang="es-BO" dirty="0" smtClean="0"/>
              <a:t>Los costos por este servicio bajaron a 280 bs por Stand, pero las empresitas prefieren, nuevos medios más económicos y baratos.</a:t>
            </a:r>
            <a:endParaRPr lang="es-BO" dirty="0"/>
          </a:p>
        </p:txBody>
      </p:sp>
    </p:spTree>
    <p:extLst>
      <p:ext uri="{BB962C8B-B14F-4D97-AF65-F5344CB8AC3E}">
        <p14:creationId xmlns:p14="http://schemas.microsoft.com/office/powerpoint/2010/main" val="23976509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BO" dirty="0" smtClean="0"/>
              <a:t>Menú del Portal actualmente</a:t>
            </a:r>
            <a:endParaRPr lang="es-BO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07495" y="1825625"/>
            <a:ext cx="3467555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0900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BO" dirty="0" err="1" smtClean="0"/>
              <a:t>Click</a:t>
            </a:r>
            <a:r>
              <a:rPr lang="es-BO" dirty="0" smtClean="0"/>
              <a:t> en Bienvenida</a:t>
            </a:r>
            <a:endParaRPr lang="es-BO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16949" y="1825625"/>
            <a:ext cx="195810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375635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</TotalTime>
  <Words>360</Words>
  <Application>Microsoft Office PowerPoint</Application>
  <PresentationFormat>Panorámica</PresentationFormat>
  <Paragraphs>30</Paragraphs>
  <Slides>15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Tema de Office</vt:lpstr>
      <vt:lpstr>Pesentación del PORTAL</vt:lpstr>
      <vt:lpstr>PROPÓSITO</vt:lpstr>
      <vt:lpstr>Ingreso al Portal: www.feriaecoart.com</vt:lpstr>
      <vt:lpstr>Un poco de Historia</vt:lpstr>
      <vt:lpstr>Feria en la Pza. San Francisco 2013</vt:lpstr>
      <vt:lpstr>Fundación Bolinves financió el 1er Portal</vt:lpstr>
      <vt:lpstr>7 MyPE’s fueron beneficiadas con el Proyecto</vt:lpstr>
      <vt:lpstr>Menú del Portal actualmente</vt:lpstr>
      <vt:lpstr>Click en Bienvenida</vt:lpstr>
      <vt:lpstr>Click en Stands….</vt:lpstr>
      <vt:lpstr>…para buscar Información de cada pestaña…</vt:lpstr>
      <vt:lpstr>Noticias y Eventos actuales y anteriores…..</vt:lpstr>
      <vt:lpstr>Enlaces con Instituciones y Empresas que apoyan a este sector, click a sus páginas.</vt:lpstr>
      <vt:lpstr>Gracias por tu visita a Feria Ecoart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Pesentación del PORTAL</dc:title>
  <dc:creator>ADM</dc:creator>
  <cp:lastModifiedBy>ADM</cp:lastModifiedBy>
  <cp:revision>10</cp:revision>
  <dcterms:created xsi:type="dcterms:W3CDTF">2026-08-25T17:04:12Z</dcterms:created>
  <dcterms:modified xsi:type="dcterms:W3CDTF">2026-08-25T19:07:12Z</dcterms:modified>
</cp:coreProperties>
</file>